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48" d="100"/>
          <a:sy n="48" d="100"/>
        </p:scale>
        <p:origin x="238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C943-FA43-4503-B640-A9DF660DCC57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C6587-0F69-4C0A-9A16-E34650FD4B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496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C943-FA43-4503-B640-A9DF660DCC57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C6587-0F69-4C0A-9A16-E34650FD4B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805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C943-FA43-4503-B640-A9DF660DCC57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C6587-0F69-4C0A-9A16-E34650FD4B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2785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C943-FA43-4503-B640-A9DF660DCC57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C6587-0F69-4C0A-9A16-E34650FD4B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2735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C943-FA43-4503-B640-A9DF660DCC57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C6587-0F69-4C0A-9A16-E34650FD4B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9316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C943-FA43-4503-B640-A9DF660DCC57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C6587-0F69-4C0A-9A16-E34650FD4B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4682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C943-FA43-4503-B640-A9DF660DCC57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C6587-0F69-4C0A-9A16-E34650FD4B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3022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C943-FA43-4503-B640-A9DF660DCC57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C6587-0F69-4C0A-9A16-E34650FD4B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4747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C943-FA43-4503-B640-A9DF660DCC57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C6587-0F69-4C0A-9A16-E34650FD4B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755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C943-FA43-4503-B640-A9DF660DCC57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C6587-0F69-4C0A-9A16-E34650FD4B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6387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C943-FA43-4503-B640-A9DF660DCC57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C6587-0F69-4C0A-9A16-E34650FD4B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059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AC943-FA43-4503-B640-A9DF660DCC57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C6587-0F69-4C0A-9A16-E34650FD4B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612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3F07EAEC-B879-D7B3-CCE4-5955B2E796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753" y="1506359"/>
            <a:ext cx="3432459" cy="1072643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0CA0D838-4002-2255-D078-914129D69B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2198" y="2687541"/>
            <a:ext cx="5485802" cy="1072643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4178F581-64B5-F608-A68E-16B8D2CE15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6858000" cy="134933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C6D75FC6-6A0B-5221-23B9-7B9E0E478E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28119" y="6326452"/>
            <a:ext cx="6801763" cy="3057853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22314C06-89F3-E6C9-51D9-4146F017E85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77765" y="9384305"/>
            <a:ext cx="789994" cy="521695"/>
          </a:xfrm>
          <a:prstGeom prst="rect">
            <a:avLst/>
          </a:prstGeom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AE897E9-0125-AC98-A27B-76DC03EC0CE1}"/>
              </a:ext>
            </a:extLst>
          </p:cNvPr>
          <p:cNvSpPr txBox="1"/>
          <p:nvPr/>
        </p:nvSpPr>
        <p:spPr>
          <a:xfrm>
            <a:off x="167054" y="4197193"/>
            <a:ext cx="652389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９月は認知症月間です。</a:t>
            </a:r>
            <a:endParaRPr kumimoji="1" lang="en-US" altLang="ja-JP" sz="2400" dirty="0">
              <a:solidFill>
                <a:schemeClr val="accent2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endParaRPr kumimoji="1" lang="en-US" altLang="ja-JP" sz="2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kumimoji="1"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認知症への理解を深め、</a:t>
            </a:r>
            <a:endParaRPr kumimoji="1" lang="en-US" altLang="ja-JP" sz="2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kumimoji="1" lang="ja-JP" altLang="en-US" sz="2400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共生社会</a:t>
            </a:r>
            <a:r>
              <a:rPr kumimoji="1"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をみんなでつくりましょう。</a:t>
            </a:r>
            <a:endParaRPr kumimoji="1" lang="en-US" altLang="ja-JP" sz="2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endParaRPr kumimoji="1" lang="ja-JP" altLang="en-US" sz="32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2155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57</TotalTime>
  <Words>20</Words>
  <Application>Microsoft Office PowerPoint</Application>
  <PresentationFormat>A4 210 x 297 mm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HGS創英角ｺﾞｼｯｸUB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畑川　克久</dc:creator>
  <cp:lastModifiedBy>畑川　克久</cp:lastModifiedBy>
  <cp:revision>1</cp:revision>
  <dcterms:created xsi:type="dcterms:W3CDTF">2024-08-27T10:38:53Z</dcterms:created>
  <dcterms:modified xsi:type="dcterms:W3CDTF">2024-08-27T11:36:13Z</dcterms:modified>
</cp:coreProperties>
</file>